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CD9C-F94E-45FD-ADFC-655612DFE33B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1FD97-6A24-4BE2-8FEB-73FE5946E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0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7142C-7890-4F5E-9257-AF7DA78FA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14538-ABDA-4B4E-AABC-93CD06600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63B4C-9489-421E-B24F-E5C4F5AB6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5D4F-6B94-45F1-BFAF-A1E486DDE5FD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E09E0-970E-4DAB-BB37-37B8791D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6042E-C017-42C6-B59D-B67222A72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444-7D09-4484-8CEF-298C43603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63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E55D5-9802-4051-A9D2-D008D06B2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9F0B25-5C7C-4D9E-B0F9-2B35FF09C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5F3D3-7498-4A93-8186-803FEC2F1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5D4F-6B94-45F1-BFAF-A1E486DDE5FD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8B3BC-D2F3-4A95-BDEF-BF8444285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6EA45-0F38-4EF0-AC1F-C14CE76C7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444-7D09-4484-8CEF-298C43603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5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6FBE00-7D85-44E8-A974-D7463DA52C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497EDF-E946-41E9-90DF-FD9922FCA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EA768-748E-4965-AA13-F77628BD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5D4F-6B94-45F1-BFAF-A1E486DDE5FD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6AE1F-2181-43C0-9081-2412F3B50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AA4A6-0927-4C89-9F8B-0BF41ED42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444-7D09-4484-8CEF-298C43603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4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6F88E-E6BB-45DF-9498-3DCD072A1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6D891-A290-4E3E-AF92-6ED074BF9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86A76-9F87-4BB7-BD79-16FA612DA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5D4F-6B94-45F1-BFAF-A1E486DDE5FD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D7217-AE56-426B-B9BD-33795E81A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538A2-E4DA-4970-B968-0CF258567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444-7D09-4484-8CEF-298C43603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0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D3779-5DE3-4DE3-98C8-226025B5E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25083-0D33-49B8-9D5B-9ACBEB6D4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F9841-2ABD-4FF6-BAB8-B7485FD70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5D4F-6B94-45F1-BFAF-A1E486DDE5FD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D9A05-209F-46E9-9479-ABC255052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2E005-96D3-4A96-B2D7-858CBA61C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444-7D09-4484-8CEF-298C43603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9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774EA-1855-4C91-AB5A-21C7D67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7EC3B-7B7B-4845-A729-0A40B82B10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9AD25F-78D6-46FF-ADC7-1374A1A36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BBFC78-DE4C-440A-848F-A79768E66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5D4F-6B94-45F1-BFAF-A1E486DDE5FD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3FCBA-71A0-43B5-9CD8-06CB9FC85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26922-B88E-425E-B7AF-C20DA82B6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444-7D09-4484-8CEF-298C43603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0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8D44B-16BE-4551-AC30-2D4830396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99137-CCBC-4CEC-BFE7-094BC7DD1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5A181-BCAF-4E0A-B006-2DAD56DF1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0CE4EF-60BA-4569-8DFB-99797E5E0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1FB412-5BBA-42D8-BF25-5ACD35B3D4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CEEDA5-453C-4996-AF48-34AA29BF1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5D4F-6B94-45F1-BFAF-A1E486DDE5FD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36832E-B9F7-4B1E-8BFA-D9184E40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EF64B1-D07E-4D3E-9760-7674A1836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444-7D09-4484-8CEF-298C43603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7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88CC6-1AC5-4D68-9814-EFAD7FE76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E37E36-59F5-4FCD-B92F-1A32746F9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5D4F-6B94-45F1-BFAF-A1E486DDE5FD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82516D-91EE-41BB-B239-F3A631C13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ACC064-F79F-483A-9B4E-3A791DF5B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444-7D09-4484-8CEF-298C43603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7F5C93-44F1-45E3-A5C8-AED6832F6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5D4F-6B94-45F1-BFAF-A1E486DDE5FD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62654D-A945-42A6-AE92-3B33C684B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598601-CBA2-499E-96F1-47041CBC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444-7D09-4484-8CEF-298C43603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1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51986-35DC-4AA5-B90C-C3B396DC2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23FEC-1F63-4054-9D87-8DCAA5169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2B0C81-C8E4-4136-8EE0-638AEB8E5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07F9A-AFBD-4317-95A3-B019D4646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5D4F-6B94-45F1-BFAF-A1E486DDE5FD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105F1E-6AA7-479F-A574-D1351D19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7A31D-6381-490E-A8BF-4D8E6A615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444-7D09-4484-8CEF-298C43603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2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F7BC7-C2CE-44C5-82DE-570C7559E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F535D0-AC2E-41FD-9CB4-7109CA1698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4E6F25-770A-4383-9810-A2B1FE7B1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5C4D85-1220-4E2D-9140-D099BBDD9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5D4F-6B94-45F1-BFAF-A1E486DDE5FD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31451E-B47A-4C63-A350-936D3344D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387C2-2078-4848-8757-EABEBC6BC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0444-7D09-4484-8CEF-298C43603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47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7E9A12-86CB-414F-A903-755BCDBA6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53A79-8437-4088-B822-2B0DE0521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E55F7-BC2E-4618-B79A-D1F7731C91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55D4F-6B94-45F1-BFAF-A1E486DDE5FD}" type="datetimeFigureOut">
              <a:rPr lang="en-US" smtClean="0"/>
              <a:t>8/17/2019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9D359-A350-447B-AB5F-98D2D8552F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8C224-0366-4299-B50A-977CE1F6AF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60444-7D09-4484-8CEF-298C43603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9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A21C8F4-DE25-4A70-8B08-54E4CBBA7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564495"/>
              </p:ext>
            </p:extLst>
          </p:nvPr>
        </p:nvGraphicFramePr>
        <p:xfrm>
          <a:off x="466873" y="428807"/>
          <a:ext cx="11404735" cy="6000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5282">
                  <a:extLst>
                    <a:ext uri="{9D8B030D-6E8A-4147-A177-3AD203B41FA5}">
                      <a16:colId xmlns:a16="http://schemas.microsoft.com/office/drawing/2014/main" val="2468324965"/>
                    </a:ext>
                  </a:extLst>
                </a:gridCol>
                <a:gridCol w="10939453">
                  <a:extLst>
                    <a:ext uri="{9D8B030D-6E8A-4147-A177-3AD203B41FA5}">
                      <a16:colId xmlns:a16="http://schemas.microsoft.com/office/drawing/2014/main" val="1178218231"/>
                    </a:ext>
                  </a:extLst>
                </a:gridCol>
              </a:tblGrid>
              <a:tr h="1952512">
                <a:tc>
                  <a:txBody>
                    <a:bodyPr/>
                    <a:lstStyle/>
                    <a:p>
                      <a:r>
                        <a:rPr lang="en-US" b="1" dirty="0"/>
                        <a:t>Requester</a:t>
                      </a:r>
                    </a:p>
                    <a:p>
                      <a:endParaRPr lang="en-US" b="1" dirty="0"/>
                    </a:p>
                  </a:txBody>
                  <a:tcPr vert="vert27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47419"/>
                  </a:ext>
                </a:extLst>
              </a:tr>
              <a:tr h="22460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Collab Engineering            </a:t>
                      </a:r>
                    </a:p>
                    <a:p>
                      <a:endParaRPr lang="en-US" b="1" dirty="0"/>
                    </a:p>
                  </a:txBody>
                  <a:tcPr vert="vert27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012846"/>
                  </a:ext>
                </a:extLst>
              </a:tr>
              <a:tr h="1801823">
                <a:tc>
                  <a:txBody>
                    <a:bodyPr/>
                    <a:lstStyle/>
                    <a:p>
                      <a:r>
                        <a:rPr lang="en-US" b="1" dirty="0"/>
                        <a:t>Collab Support</a:t>
                      </a:r>
                    </a:p>
                  </a:txBody>
                  <a:tcPr vert="vert27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755021"/>
                  </a:ext>
                </a:extLst>
              </a:tr>
            </a:tbl>
          </a:graphicData>
        </a:graphic>
      </p:graphicFrame>
      <p:sp>
        <p:nvSpPr>
          <p:cNvPr id="5" name="Flowchart: Terminator 4">
            <a:extLst>
              <a:ext uri="{FF2B5EF4-FFF2-40B4-BE49-F238E27FC236}">
                <a16:creationId xmlns:a16="http://schemas.microsoft.com/office/drawing/2014/main" id="{32A93465-383B-4B5A-9B7F-066937DE5FFA}"/>
              </a:ext>
            </a:extLst>
          </p:cNvPr>
          <p:cNvSpPr/>
          <p:nvPr/>
        </p:nvSpPr>
        <p:spPr>
          <a:xfrm>
            <a:off x="1441107" y="607596"/>
            <a:ext cx="1216241" cy="355107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Start</a:t>
            </a: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DE937686-3BEF-4EC6-902A-FF303C535067}"/>
              </a:ext>
            </a:extLst>
          </p:cNvPr>
          <p:cNvSpPr/>
          <p:nvPr/>
        </p:nvSpPr>
        <p:spPr>
          <a:xfrm>
            <a:off x="1364168" y="1369264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Submit SNOW Request</a:t>
            </a: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B21C23DE-E24D-4FF7-9B0F-86F3EED3A3D3}"/>
              </a:ext>
            </a:extLst>
          </p:cNvPr>
          <p:cNvSpPr/>
          <p:nvPr/>
        </p:nvSpPr>
        <p:spPr>
          <a:xfrm>
            <a:off x="1347892" y="2544568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Review Request</a:t>
            </a:r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C5923467-A592-4751-97DD-94087DDEF01E}"/>
              </a:ext>
            </a:extLst>
          </p:cNvPr>
          <p:cNvSpPr/>
          <p:nvPr/>
        </p:nvSpPr>
        <p:spPr>
          <a:xfrm>
            <a:off x="3520519" y="2558649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Schedule meeting with customer</a:t>
            </a:r>
          </a:p>
        </p:txBody>
      </p: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CD8E14A1-7C2E-4C77-A50A-3563975ED398}"/>
              </a:ext>
            </a:extLst>
          </p:cNvPr>
          <p:cNvSpPr/>
          <p:nvPr/>
        </p:nvSpPr>
        <p:spPr>
          <a:xfrm>
            <a:off x="2343074" y="5497936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Create new site</a:t>
            </a:r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32A309BD-8AEA-4633-B3C3-9BDF440CB466}"/>
              </a:ext>
            </a:extLst>
          </p:cNvPr>
          <p:cNvSpPr/>
          <p:nvPr/>
        </p:nvSpPr>
        <p:spPr>
          <a:xfrm>
            <a:off x="10322454" y="954660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Signoff</a:t>
            </a:r>
          </a:p>
        </p:txBody>
      </p:sp>
      <p:sp>
        <p:nvSpPr>
          <p:cNvPr id="12" name="Flowchart: Process 11">
            <a:extLst>
              <a:ext uri="{FF2B5EF4-FFF2-40B4-BE49-F238E27FC236}">
                <a16:creationId xmlns:a16="http://schemas.microsoft.com/office/drawing/2014/main" id="{30258344-1B29-4523-B6BF-9C3862968B44}"/>
              </a:ext>
            </a:extLst>
          </p:cNvPr>
          <p:cNvSpPr/>
          <p:nvPr/>
        </p:nvSpPr>
        <p:spPr>
          <a:xfrm>
            <a:off x="8850578" y="5510350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Notify Customer</a:t>
            </a:r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267FBCFA-3658-4B5E-8A3E-655475B50D2B}"/>
              </a:ext>
            </a:extLst>
          </p:cNvPr>
          <p:cNvSpPr/>
          <p:nvPr/>
        </p:nvSpPr>
        <p:spPr>
          <a:xfrm>
            <a:off x="5272827" y="2593384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Create Channel/ in Teams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4FCB3BC9-B4D2-4D3E-AD5C-7FF45803918B}"/>
              </a:ext>
            </a:extLst>
          </p:cNvPr>
          <p:cNvCxnSpPr>
            <a:cxnSpLocks/>
            <a:stCxn id="8" idx="1"/>
            <a:endCxn id="10" idx="1"/>
          </p:cNvCxnSpPr>
          <p:nvPr/>
        </p:nvCxnSpPr>
        <p:spPr>
          <a:xfrm rot="10800000" flipH="1" flipV="1">
            <a:off x="1347892" y="2904114"/>
            <a:ext cx="995182" cy="2953368"/>
          </a:xfrm>
          <a:prstGeom prst="bentConnector3">
            <a:avLst>
              <a:gd name="adj1" fmla="val -229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77F73D4-D8EB-47A9-A093-7CC4CA408CC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2750564" y="2904114"/>
            <a:ext cx="769955" cy="14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5D9E6E8-64F9-45DF-8945-2C55DC3B2FE6}"/>
              </a:ext>
            </a:extLst>
          </p:cNvPr>
          <p:cNvSpPr txBox="1"/>
          <p:nvPr/>
        </p:nvSpPr>
        <p:spPr>
          <a:xfrm>
            <a:off x="1197570" y="5729477"/>
            <a:ext cx="9153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OOTB Site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76E57D-1E17-45CA-8230-9526F050CC94}"/>
              </a:ext>
            </a:extLst>
          </p:cNvPr>
          <p:cNvSpPr txBox="1"/>
          <p:nvPr/>
        </p:nvSpPr>
        <p:spPr>
          <a:xfrm>
            <a:off x="2608539" y="3250159"/>
            <a:ext cx="1265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Custom Site/ </a:t>
            </a:r>
          </a:p>
          <a:p>
            <a:r>
              <a:rPr lang="en-US" sz="1400" dirty="0">
                <a:highlight>
                  <a:srgbClr val="FFFF00"/>
                </a:highlight>
              </a:rPr>
              <a:t>Enhancements</a:t>
            </a:r>
          </a:p>
        </p:txBody>
      </p:sp>
      <p:sp>
        <p:nvSpPr>
          <p:cNvPr id="26" name="Flowchart: Process 25">
            <a:extLst>
              <a:ext uri="{FF2B5EF4-FFF2-40B4-BE49-F238E27FC236}">
                <a16:creationId xmlns:a16="http://schemas.microsoft.com/office/drawing/2014/main" id="{DA8A4C4C-A8E5-4114-8696-81C073F1033B}"/>
              </a:ext>
            </a:extLst>
          </p:cNvPr>
          <p:cNvSpPr/>
          <p:nvPr/>
        </p:nvSpPr>
        <p:spPr>
          <a:xfrm>
            <a:off x="6886143" y="2593383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Develop Solution</a:t>
            </a:r>
          </a:p>
        </p:txBody>
      </p:sp>
      <p:sp>
        <p:nvSpPr>
          <p:cNvPr id="31" name="Flowchart: Process 30">
            <a:extLst>
              <a:ext uri="{FF2B5EF4-FFF2-40B4-BE49-F238E27FC236}">
                <a16:creationId xmlns:a16="http://schemas.microsoft.com/office/drawing/2014/main" id="{536BF444-3CF5-47D7-B664-74869069B098}"/>
              </a:ext>
            </a:extLst>
          </p:cNvPr>
          <p:cNvSpPr/>
          <p:nvPr/>
        </p:nvSpPr>
        <p:spPr>
          <a:xfrm>
            <a:off x="8669010" y="2605475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Bug Fixes</a:t>
            </a:r>
          </a:p>
        </p:txBody>
      </p:sp>
      <p:sp>
        <p:nvSpPr>
          <p:cNvPr id="32" name="Flowchart: Process 31">
            <a:extLst>
              <a:ext uri="{FF2B5EF4-FFF2-40B4-BE49-F238E27FC236}">
                <a16:creationId xmlns:a16="http://schemas.microsoft.com/office/drawing/2014/main" id="{F4F7193D-50DF-4BAF-8D8D-BEFFA4756654}"/>
              </a:ext>
            </a:extLst>
          </p:cNvPr>
          <p:cNvSpPr/>
          <p:nvPr/>
        </p:nvSpPr>
        <p:spPr>
          <a:xfrm>
            <a:off x="10451877" y="2612009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Final Delivery</a:t>
            </a:r>
          </a:p>
        </p:txBody>
      </p:sp>
      <p:sp>
        <p:nvSpPr>
          <p:cNvPr id="33" name="Flowchart: Process 32">
            <a:extLst>
              <a:ext uri="{FF2B5EF4-FFF2-40B4-BE49-F238E27FC236}">
                <a16:creationId xmlns:a16="http://schemas.microsoft.com/office/drawing/2014/main" id="{FF614AD2-B0A0-4B71-88CD-6E5A778EE766}"/>
              </a:ext>
            </a:extLst>
          </p:cNvPr>
          <p:cNvSpPr/>
          <p:nvPr/>
        </p:nvSpPr>
        <p:spPr>
          <a:xfrm>
            <a:off x="10451877" y="5527062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Support Turnover</a:t>
            </a:r>
          </a:p>
        </p:txBody>
      </p:sp>
      <p:sp>
        <p:nvSpPr>
          <p:cNvPr id="48" name="Flowchart: Process 47">
            <a:extLst>
              <a:ext uri="{FF2B5EF4-FFF2-40B4-BE49-F238E27FC236}">
                <a16:creationId xmlns:a16="http://schemas.microsoft.com/office/drawing/2014/main" id="{DDDA1FCD-AEAB-42CF-AAFF-4BC0CE7ADA49}"/>
              </a:ext>
            </a:extLst>
          </p:cNvPr>
          <p:cNvSpPr/>
          <p:nvPr/>
        </p:nvSpPr>
        <p:spPr>
          <a:xfrm>
            <a:off x="7797640" y="1036811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UAT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FD14A6FF-66A9-43B5-A4DC-878FF5ADA970}"/>
              </a:ext>
            </a:extLst>
          </p:cNvPr>
          <p:cNvCxnSpPr>
            <a:stCxn id="13" idx="3"/>
            <a:endCxn id="26" idx="1"/>
          </p:cNvCxnSpPr>
          <p:nvPr/>
        </p:nvCxnSpPr>
        <p:spPr>
          <a:xfrm flipV="1">
            <a:off x="6675499" y="2952929"/>
            <a:ext cx="210644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9202BF14-5730-401C-91F4-536F04AEBC06}"/>
              </a:ext>
            </a:extLst>
          </p:cNvPr>
          <p:cNvCxnSpPr>
            <a:stCxn id="26" idx="0"/>
            <a:endCxn id="48" idx="1"/>
          </p:cNvCxnSpPr>
          <p:nvPr/>
        </p:nvCxnSpPr>
        <p:spPr>
          <a:xfrm rot="5400000" flipH="1" flipV="1">
            <a:off x="7094046" y="1889790"/>
            <a:ext cx="1197026" cy="21016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4CCC944D-F780-4034-A32E-BF58DA3147BA}"/>
              </a:ext>
            </a:extLst>
          </p:cNvPr>
          <p:cNvCxnSpPr>
            <a:cxnSpLocks/>
            <a:stCxn id="48" idx="3"/>
            <a:endCxn id="31" idx="0"/>
          </p:cNvCxnSpPr>
          <p:nvPr/>
        </p:nvCxnSpPr>
        <p:spPr>
          <a:xfrm>
            <a:off x="9200312" y="1396357"/>
            <a:ext cx="170034" cy="120911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or: Elbow 67">
            <a:extLst>
              <a:ext uri="{FF2B5EF4-FFF2-40B4-BE49-F238E27FC236}">
                <a16:creationId xmlns:a16="http://schemas.microsoft.com/office/drawing/2014/main" id="{73DA563C-CCEB-4706-BDA3-BA1C861FE8EB}"/>
              </a:ext>
            </a:extLst>
          </p:cNvPr>
          <p:cNvCxnSpPr>
            <a:stCxn id="31" idx="2"/>
            <a:endCxn id="26" idx="2"/>
          </p:cNvCxnSpPr>
          <p:nvPr/>
        </p:nvCxnSpPr>
        <p:spPr>
          <a:xfrm rot="5400000" flipH="1">
            <a:off x="8472867" y="2427087"/>
            <a:ext cx="12092" cy="1782867"/>
          </a:xfrm>
          <a:prstGeom prst="bentConnector3">
            <a:avLst>
              <a:gd name="adj1" fmla="val -189050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CA8905A5-BE62-4867-958E-4E0ABA80732D}"/>
              </a:ext>
            </a:extLst>
          </p:cNvPr>
          <p:cNvCxnSpPr>
            <a:cxnSpLocks/>
            <a:stCxn id="32" idx="0"/>
            <a:endCxn id="11" idx="1"/>
          </p:cNvCxnSpPr>
          <p:nvPr/>
        </p:nvCxnSpPr>
        <p:spPr>
          <a:xfrm rot="16200000" flipV="1">
            <a:off x="10088933" y="1547728"/>
            <a:ext cx="1297803" cy="830759"/>
          </a:xfrm>
          <a:prstGeom prst="bentConnector4">
            <a:avLst>
              <a:gd name="adj1" fmla="val 36148"/>
              <a:gd name="adj2" fmla="val 12751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or: Elbow 75">
            <a:extLst>
              <a:ext uri="{FF2B5EF4-FFF2-40B4-BE49-F238E27FC236}">
                <a16:creationId xmlns:a16="http://schemas.microsoft.com/office/drawing/2014/main" id="{6D574C57-4ED7-4383-8E91-8F853172DCC0}"/>
              </a:ext>
            </a:extLst>
          </p:cNvPr>
          <p:cNvCxnSpPr>
            <a:cxnSpLocks/>
            <a:stCxn id="32" idx="2"/>
            <a:endCxn id="33" idx="0"/>
          </p:cNvCxnSpPr>
          <p:nvPr/>
        </p:nvCxnSpPr>
        <p:spPr>
          <a:xfrm rot="5400000">
            <a:off x="10055232" y="4429081"/>
            <a:ext cx="2195962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1375E7F7-A677-4D88-9F5B-F3DDCD33D0BB}"/>
              </a:ext>
            </a:extLst>
          </p:cNvPr>
          <p:cNvCxnSpPr>
            <a:cxnSpLocks/>
            <a:stCxn id="10" idx="3"/>
            <a:endCxn id="12" idx="1"/>
          </p:cNvCxnSpPr>
          <p:nvPr/>
        </p:nvCxnSpPr>
        <p:spPr>
          <a:xfrm>
            <a:off x="3745746" y="5857482"/>
            <a:ext cx="5104832" cy="124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07D4BDE-AB5D-4516-9059-329FB21559C1}"/>
              </a:ext>
            </a:extLst>
          </p:cNvPr>
          <p:cNvCxnSpPr>
            <a:cxnSpLocks/>
            <a:stCxn id="31" idx="3"/>
          </p:cNvCxnSpPr>
          <p:nvPr/>
        </p:nvCxnSpPr>
        <p:spPr>
          <a:xfrm>
            <a:off x="10071682" y="2965021"/>
            <a:ext cx="3631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B013855-9FB8-4591-8F47-1DAAB2650DCE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2049228" y="962703"/>
            <a:ext cx="16276" cy="406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2B00E89-0C64-46FC-B7CE-C70F61507267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flipH="1">
            <a:off x="2049228" y="2088355"/>
            <a:ext cx="16276" cy="456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or: Elbow 98">
            <a:extLst>
              <a:ext uri="{FF2B5EF4-FFF2-40B4-BE49-F238E27FC236}">
                <a16:creationId xmlns:a16="http://schemas.microsoft.com/office/drawing/2014/main" id="{723A260D-1A38-4F4D-94B3-F3006DE354D1}"/>
              </a:ext>
            </a:extLst>
          </p:cNvPr>
          <p:cNvCxnSpPr>
            <a:cxnSpLocks/>
            <a:stCxn id="8" idx="2"/>
            <a:endCxn id="113" idx="1"/>
          </p:cNvCxnSpPr>
          <p:nvPr/>
        </p:nvCxnSpPr>
        <p:spPr>
          <a:xfrm rot="16200000" flipH="1">
            <a:off x="2477839" y="2835047"/>
            <a:ext cx="1888125" cy="274534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Flowchart: Process 107">
            <a:extLst>
              <a:ext uri="{FF2B5EF4-FFF2-40B4-BE49-F238E27FC236}">
                <a16:creationId xmlns:a16="http://schemas.microsoft.com/office/drawing/2014/main" id="{9874BA8A-3B63-4C92-83F2-8705ADFF9F8A}"/>
              </a:ext>
            </a:extLst>
          </p:cNvPr>
          <p:cNvSpPr/>
          <p:nvPr/>
        </p:nvSpPr>
        <p:spPr>
          <a:xfrm>
            <a:off x="5713635" y="3692811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Review 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567B4679-7136-43AE-9ADC-B983224B15ED}"/>
              </a:ext>
            </a:extLst>
          </p:cNvPr>
          <p:cNvSpPr txBox="1"/>
          <p:nvPr/>
        </p:nvSpPr>
        <p:spPr>
          <a:xfrm>
            <a:off x="2621020" y="5011477"/>
            <a:ext cx="17539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highlight>
                  <a:srgbClr val="FFFF00"/>
                </a:highlight>
              </a:rPr>
              <a:t>Minor enhancements</a:t>
            </a:r>
          </a:p>
        </p:txBody>
      </p:sp>
      <p:sp>
        <p:nvSpPr>
          <p:cNvPr id="113" name="Flowchart: Process 112">
            <a:extLst>
              <a:ext uri="{FF2B5EF4-FFF2-40B4-BE49-F238E27FC236}">
                <a16:creationId xmlns:a16="http://schemas.microsoft.com/office/drawing/2014/main" id="{AC6B3967-6D16-4FDC-8A69-D1CDDAF4679A}"/>
              </a:ext>
            </a:extLst>
          </p:cNvPr>
          <p:cNvSpPr/>
          <p:nvPr/>
        </p:nvSpPr>
        <p:spPr>
          <a:xfrm>
            <a:off x="4794575" y="4792238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Review Turnover Docs in Teams</a:t>
            </a:r>
          </a:p>
        </p:txBody>
      </p:sp>
      <p:cxnSp>
        <p:nvCxnSpPr>
          <p:cNvPr id="120" name="Connector: Elbow 119">
            <a:extLst>
              <a:ext uri="{FF2B5EF4-FFF2-40B4-BE49-F238E27FC236}">
                <a16:creationId xmlns:a16="http://schemas.microsoft.com/office/drawing/2014/main" id="{1A613E4A-9ECF-4D89-ABC4-0DDB03E43CCB}"/>
              </a:ext>
            </a:extLst>
          </p:cNvPr>
          <p:cNvCxnSpPr>
            <a:stCxn id="113" idx="0"/>
            <a:endCxn id="108" idx="1"/>
          </p:cNvCxnSpPr>
          <p:nvPr/>
        </p:nvCxnSpPr>
        <p:spPr>
          <a:xfrm rot="5400000" flipH="1" flipV="1">
            <a:off x="5234833" y="4313436"/>
            <a:ext cx="739881" cy="21772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Flowchart: Process 120">
            <a:extLst>
              <a:ext uri="{FF2B5EF4-FFF2-40B4-BE49-F238E27FC236}">
                <a16:creationId xmlns:a16="http://schemas.microsoft.com/office/drawing/2014/main" id="{10D649AF-871E-41C3-9F4B-3F446D67537C}"/>
              </a:ext>
            </a:extLst>
          </p:cNvPr>
          <p:cNvSpPr/>
          <p:nvPr/>
        </p:nvSpPr>
        <p:spPr>
          <a:xfrm>
            <a:off x="6779797" y="4792238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Implement Enhancements</a:t>
            </a:r>
          </a:p>
        </p:txBody>
      </p:sp>
      <p:cxnSp>
        <p:nvCxnSpPr>
          <p:cNvPr id="125" name="Connector: Elbow 124">
            <a:extLst>
              <a:ext uri="{FF2B5EF4-FFF2-40B4-BE49-F238E27FC236}">
                <a16:creationId xmlns:a16="http://schemas.microsoft.com/office/drawing/2014/main" id="{FF2B4CE7-6575-4493-885E-3EF7CDAA20BF}"/>
              </a:ext>
            </a:extLst>
          </p:cNvPr>
          <p:cNvCxnSpPr>
            <a:cxnSpLocks/>
            <a:stCxn id="121" idx="3"/>
            <a:endCxn id="12" idx="0"/>
          </p:cNvCxnSpPr>
          <p:nvPr/>
        </p:nvCxnSpPr>
        <p:spPr>
          <a:xfrm>
            <a:off x="8182469" y="5151784"/>
            <a:ext cx="1369445" cy="35856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875CB690-1650-483E-86D0-55782DC8CEB7}"/>
              </a:ext>
            </a:extLst>
          </p:cNvPr>
          <p:cNvCxnSpPr>
            <a:stCxn id="113" idx="3"/>
            <a:endCxn id="121" idx="1"/>
          </p:cNvCxnSpPr>
          <p:nvPr/>
        </p:nvCxnSpPr>
        <p:spPr>
          <a:xfrm>
            <a:off x="6197247" y="5151784"/>
            <a:ext cx="5825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or: Elbow 131">
            <a:extLst>
              <a:ext uri="{FF2B5EF4-FFF2-40B4-BE49-F238E27FC236}">
                <a16:creationId xmlns:a16="http://schemas.microsoft.com/office/drawing/2014/main" id="{E0FC2A88-2BF6-4687-8A22-F4560F7F9B17}"/>
              </a:ext>
            </a:extLst>
          </p:cNvPr>
          <p:cNvCxnSpPr>
            <a:cxnSpLocks/>
            <a:stCxn id="108" idx="3"/>
            <a:endCxn id="121" idx="0"/>
          </p:cNvCxnSpPr>
          <p:nvPr/>
        </p:nvCxnSpPr>
        <p:spPr>
          <a:xfrm>
            <a:off x="7116307" y="4052357"/>
            <a:ext cx="364826" cy="73988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Flowchart: Process 162">
            <a:extLst>
              <a:ext uri="{FF2B5EF4-FFF2-40B4-BE49-F238E27FC236}">
                <a16:creationId xmlns:a16="http://schemas.microsoft.com/office/drawing/2014/main" id="{0E2B8609-BF3D-4D59-A78A-06677EBB4F04}"/>
              </a:ext>
            </a:extLst>
          </p:cNvPr>
          <p:cNvSpPr/>
          <p:nvPr/>
        </p:nvSpPr>
        <p:spPr>
          <a:xfrm>
            <a:off x="4394361" y="983699"/>
            <a:ext cx="1402672" cy="71909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Signoff Requirements</a:t>
            </a:r>
          </a:p>
        </p:txBody>
      </p:sp>
      <p:cxnSp>
        <p:nvCxnSpPr>
          <p:cNvPr id="165" name="Connector: Elbow 164">
            <a:extLst>
              <a:ext uri="{FF2B5EF4-FFF2-40B4-BE49-F238E27FC236}">
                <a16:creationId xmlns:a16="http://schemas.microsoft.com/office/drawing/2014/main" id="{5733D7B4-40C4-426E-B366-4B047472385D}"/>
              </a:ext>
            </a:extLst>
          </p:cNvPr>
          <p:cNvCxnSpPr>
            <a:stCxn id="9" idx="0"/>
            <a:endCxn id="163" idx="1"/>
          </p:cNvCxnSpPr>
          <p:nvPr/>
        </p:nvCxnSpPr>
        <p:spPr>
          <a:xfrm rot="5400000" flipH="1" flipV="1">
            <a:off x="3700406" y="1864694"/>
            <a:ext cx="1215404" cy="17250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or: Elbow 166">
            <a:extLst>
              <a:ext uri="{FF2B5EF4-FFF2-40B4-BE49-F238E27FC236}">
                <a16:creationId xmlns:a16="http://schemas.microsoft.com/office/drawing/2014/main" id="{517F83AF-08A8-45F4-B4AD-6E4B9632B344}"/>
              </a:ext>
            </a:extLst>
          </p:cNvPr>
          <p:cNvCxnSpPr>
            <a:cxnSpLocks/>
            <a:stCxn id="163" idx="3"/>
            <a:endCxn id="13" idx="0"/>
          </p:cNvCxnSpPr>
          <p:nvPr/>
        </p:nvCxnSpPr>
        <p:spPr>
          <a:xfrm>
            <a:off x="5797033" y="1343245"/>
            <a:ext cx="177130" cy="12501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73D648BA-07C0-4605-9160-68D0347281FA}"/>
              </a:ext>
            </a:extLst>
          </p:cNvPr>
          <p:cNvCxnSpPr>
            <a:stCxn id="9" idx="3"/>
            <a:endCxn id="13" idx="1"/>
          </p:cNvCxnSpPr>
          <p:nvPr/>
        </p:nvCxnSpPr>
        <p:spPr>
          <a:xfrm>
            <a:off x="4923191" y="2918195"/>
            <a:ext cx="349636" cy="34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C68A0B7-7EB2-47B4-A4EA-587401305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8983"/>
            <a:ext cx="5331746" cy="365125"/>
          </a:xfrm>
        </p:spPr>
        <p:txBody>
          <a:bodyPr/>
          <a:lstStyle/>
          <a:p>
            <a:r>
              <a:rPr lang="en-US" dirty="0"/>
              <a:t>SharePoint Site Request &amp; Delivery Process - IT Collaboration Team</a:t>
            </a:r>
          </a:p>
        </p:txBody>
      </p:sp>
    </p:spTree>
    <p:extLst>
      <p:ext uri="{BB962C8B-B14F-4D97-AF65-F5344CB8AC3E}">
        <p14:creationId xmlns:p14="http://schemas.microsoft.com/office/powerpoint/2010/main" val="2948767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 Asgharnia</dc:creator>
  <cp:lastModifiedBy>Moe Asgharnia</cp:lastModifiedBy>
  <cp:revision>1</cp:revision>
  <dcterms:created xsi:type="dcterms:W3CDTF">2019-08-17T21:39:20Z</dcterms:created>
  <dcterms:modified xsi:type="dcterms:W3CDTF">2019-08-17T21:41:08Z</dcterms:modified>
</cp:coreProperties>
</file>