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F6C7-1B25-4F72-85CB-C0F1D8AD2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F46B1-BD6D-4C7A-B8C1-B425363B6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4904D-5559-4D8F-8A2C-CA2E9B22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B33BB-83A6-4946-8737-50A4B463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BE091-72E5-43CF-B7E5-F7607A4A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3EEC-F008-4D3E-836C-CA2806C8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FC058-086A-4102-9061-07A358695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D8386-4D88-4EB4-83B6-438D660D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5899-4FC4-4CE2-B1EE-2BD50486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3DE79-83ED-4447-99D8-E83963DD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D3D3A-ABC7-473C-879D-E90C604AB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4B6CB-43FF-47D6-B08E-529BBB350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E804-B4F3-45CA-B0B4-1FF7DFAD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635D-A0A4-469E-A3B5-7E8A5D30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78F86-BF00-4862-A194-30D09E18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568F-91F7-46B3-B065-52AE6D26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F700-4895-4580-B1FB-8D5F23CA8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62C1-F10C-4A66-BB58-8563E7FD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3348F-A043-43CB-8FCD-85A9CA99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E0E3-B796-41D1-AE7E-1675106F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9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585D-2B4C-482C-82AD-4B9497E4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BBE1F-7485-4F2D-9A24-01271A6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84A84-93EA-45EC-BDFD-ECFE0D1B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5DED-4769-4BDA-B307-8E43C64C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3370-CF08-4E76-B903-09FD13B5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91FF-5A5C-46E8-BFC8-3A073663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2BA1B-7365-40B5-B925-998D50F37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F6EBA-C5F8-43E2-AFD7-9EBEE4EEB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EAFC-DC9E-4E43-9B47-75340F9C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E00C-C4CA-4687-964E-ED1599A3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BD77F-FC5E-4175-AF3C-59131AE0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C152-8200-4781-A7F2-77AF5188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8B2CA-2B22-43DF-9E32-B77D938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FE5FB-89A0-4262-94A0-5113BC33C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BAC72-E547-479A-B43E-74E62D048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38369-E0CE-443E-86E8-751E92E9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6A49E-A795-4BD2-B7AA-47EA1C6B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CF096-E7D6-448B-B167-FEB663F8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D77FA-5868-4329-A599-09DCC8D8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3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F79B-D7C7-4C34-A9C9-8011453A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D099D-AD43-428C-8374-8A8C2262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B141-1B98-482A-A572-282DDA06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3B6CA-863E-4447-8955-71FDCD45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F9416-3132-4407-942B-95BFE2F5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4BEE4-1440-42BB-B95D-26881081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BDDC-5A9D-4987-90CF-1FB5DD2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4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E7E6-C69F-4B7E-9764-176AB2CE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4F2-F408-4605-A4B6-6474E3372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C50E-69F5-4DBD-9FAD-9A4C2187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BB939-79E2-4D0F-9C1A-870646F8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DC90E-E0B8-49E6-8C0E-EED71533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8B80-7E56-4963-8252-1CB24815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95C-9B5C-4F25-97B9-8D313CBE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C81EB-892C-4855-9157-76E3E9834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5860B-E272-4EFE-9767-13D7E7BF4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18460-25C3-4155-A2AC-9D1563CE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B04C6-C36C-4692-9C92-4E10EFE2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3E374-695A-4657-99EC-88C65E04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46DE9-EB3E-441F-A90E-FC90310C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EF3DD-60C0-411A-94E9-F627BB28A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928F1-B4C8-4950-89CC-677F85A99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8935E-0DB3-4267-A877-2CFC12D3F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EA87-068E-47B3-937D-23EFFAFE1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55C666-FB46-A14A-B524-D083E326D4E0}"/>
              </a:ext>
            </a:extLst>
          </p:cNvPr>
          <p:cNvGrpSpPr/>
          <p:nvPr/>
        </p:nvGrpSpPr>
        <p:grpSpPr>
          <a:xfrm>
            <a:off x="2702944" y="1724821"/>
            <a:ext cx="7091297" cy="3430031"/>
            <a:chOff x="1925607" y="897376"/>
            <a:chExt cx="5318473" cy="257252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895F61-E27F-5447-A304-E38F8FB6915D}"/>
                </a:ext>
              </a:extLst>
            </p:cNvPr>
            <p:cNvSpPr txBox="1"/>
            <p:nvPr/>
          </p:nvSpPr>
          <p:spPr>
            <a:xfrm>
              <a:off x="1925607" y="1943856"/>
              <a:ext cx="2534633" cy="1526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1. </a:t>
              </a:r>
              <a:r>
                <a:rPr lang="en-US" sz="1200" dirty="0">
                  <a:latin typeface="Segoe Pro Light" panose="020B0502040504020203" pitchFamily="34" charset="0"/>
                </a:rPr>
                <a:t>Create a new team for your entire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finance organization.</a:t>
              </a:r>
            </a:p>
            <a:p>
              <a:pPr>
                <a:lnSpc>
                  <a:spcPts val="1707"/>
                </a:lnSpc>
              </a:pPr>
              <a:endParaRPr lang="en-US" sz="1200" dirty="0">
                <a:latin typeface="Segoe Pro Light" panose="020B0502040504020203" pitchFamily="34" charset="0"/>
              </a:endParaRPr>
            </a:p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2. </a:t>
              </a:r>
              <a:r>
                <a:rPr lang="en-US" sz="1200" dirty="0">
                  <a:latin typeface="Segoe Pro Light" panose="020B0502040504020203" pitchFamily="34" charset="0"/>
                </a:rPr>
                <a:t>Add channels for Finance Reviews,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Business Insights, Audits, Governance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and Compliance.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endParaRPr lang="en-US" sz="1200" dirty="0">
                <a:latin typeface="Segoe Pro Light" panose="020B0502040504020203" pitchFamily="34" charset="0"/>
              </a:endParaRPr>
            </a:p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3. </a:t>
              </a:r>
              <a:r>
                <a:rPr lang="en-US" sz="1200" dirty="0">
                  <a:latin typeface="Segoe Pro Light" panose="020B0502040504020203" pitchFamily="34" charset="0"/>
                </a:rPr>
                <a:t>Schedule recurring team meetings,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such as monthly business reviews.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15B8D6C-0CD6-6E42-9286-C129C0E6E9D9}"/>
                </a:ext>
              </a:extLst>
            </p:cNvPr>
            <p:cNvSpPr txBox="1"/>
            <p:nvPr/>
          </p:nvSpPr>
          <p:spPr>
            <a:xfrm>
              <a:off x="4678967" y="1943856"/>
              <a:ext cx="2565113" cy="1199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4. </a:t>
              </a:r>
              <a:r>
                <a:rPr lang="en-US" sz="1200" dirty="0">
                  <a:latin typeface="Segoe Pro Light" panose="020B0502040504020203" pitchFamily="34" charset="0"/>
                </a:rPr>
                <a:t>Upload team files to the channels,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such as annual financial statement reviews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and audit reports.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endParaRPr lang="en-US" sz="1200" dirty="0">
                <a:latin typeface="Segoe Pro Light" panose="020B0502040504020203" pitchFamily="34" charset="0"/>
              </a:endParaRPr>
            </a:p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5. </a:t>
              </a:r>
              <a:r>
                <a:rPr lang="en-US" sz="1200" dirty="0">
                  <a:latin typeface="Segoe Pro Light" panose="020B0502040504020203" pitchFamily="34" charset="0"/>
                </a:rPr>
                <a:t>Pin relevant apps used by the team—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Excel, </a:t>
              </a:r>
              <a:r>
                <a:rPr lang="en-US" sz="1200" dirty="0" err="1">
                  <a:latin typeface="Segoe Pro Light" panose="020B0502040504020203" pitchFamily="34" charset="0"/>
                </a:rPr>
                <a:t>PowerBI</a:t>
              </a:r>
              <a:r>
                <a:rPr lang="en-US" sz="1200" dirty="0">
                  <a:latin typeface="Segoe Pro Light" panose="020B0502040504020203" pitchFamily="34" charset="0"/>
                </a:rPr>
                <a:t>, Planner—or pin critical files, intranet portals, or websites.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BD2C74-C1FE-8F4C-9B8A-8280A07F595F}"/>
                </a:ext>
              </a:extLst>
            </p:cNvPr>
            <p:cNvSpPr txBox="1"/>
            <p:nvPr/>
          </p:nvSpPr>
          <p:spPr>
            <a:xfrm>
              <a:off x="1925608" y="897376"/>
              <a:ext cx="5318472" cy="765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53"/>
                </a:lnSpc>
              </a:pPr>
              <a:r>
                <a:rPr lang="en-US" sz="1600" b="1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Finance teams </a:t>
              </a: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need to aggregate and report on data while conducting business reviews on a regular cadence. Teams provides a hub in which all files, data, conversations and meetings can happen in a single place, safely and securely.</a:t>
              </a:r>
            </a:p>
          </p:txBody>
        </p:sp>
      </p:grp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CB4A608-293E-5645-8048-EFF78DFDCDE6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37160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/>
              <a:t>Microsoft Teams</a:t>
            </a:r>
            <a:endParaRPr lang="en-US" sz="1067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9DE3FDA-F060-F346-B196-F0881AABAAD7}"/>
              </a:ext>
            </a:extLst>
          </p:cNvPr>
          <p:cNvSpPr txBox="1">
            <a:spLocks/>
          </p:cNvSpPr>
          <p:nvPr/>
        </p:nvSpPr>
        <p:spPr>
          <a:xfrm>
            <a:off x="1397000" y="6356351"/>
            <a:ext cx="2878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|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4620421-BD7C-A049-BF4F-7EDA26E35E84}"/>
              </a:ext>
            </a:extLst>
          </p:cNvPr>
          <p:cNvSpPr txBox="1">
            <a:spLocks/>
          </p:cNvSpPr>
          <p:nvPr/>
        </p:nvSpPr>
        <p:spPr>
          <a:xfrm>
            <a:off x="11497733" y="6356351"/>
            <a:ext cx="4148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11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099FA49-C9A7-D84A-BB8A-8045F646D5D2}"/>
              </a:ext>
            </a:extLst>
          </p:cNvPr>
          <p:cNvSpPr txBox="1">
            <a:spLocks/>
          </p:cNvSpPr>
          <p:nvPr/>
        </p:nvSpPr>
        <p:spPr>
          <a:xfrm>
            <a:off x="1540934" y="6356351"/>
            <a:ext cx="2683933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chemeClr val="bg1">
                    <a:lumMod val="85000"/>
                  </a:schemeClr>
                </a:solidFill>
              </a:rPr>
              <a:t>Finance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D812E6-6044-2448-ACDA-3B43F32DFC9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884114" y="1943320"/>
            <a:ext cx="839669" cy="79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27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9895F61-E27F-5447-A304-E38F8FB6915D}"/>
              </a:ext>
            </a:extLst>
          </p:cNvPr>
          <p:cNvSpPr txBox="1"/>
          <p:nvPr/>
        </p:nvSpPr>
        <p:spPr>
          <a:xfrm>
            <a:off x="958133" y="673829"/>
            <a:ext cx="3135671" cy="53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endParaRPr lang="en-US" sz="24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24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The first 10  things to do 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1. Start with chat.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a small group chat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colleagues you work with most closely,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 great way to communicate in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moment. You can name and ‘favorite’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the chat for easy reference.</a:t>
            </a:r>
          </a:p>
          <a:p>
            <a:pPr>
              <a:lnSpc>
                <a:spcPts val="1707"/>
              </a:lnSpc>
            </a:pPr>
            <a:endParaRPr lang="en-US" sz="1200" dirty="0">
              <a:solidFill>
                <a:srgbClr val="5558AF"/>
              </a:solidFill>
              <a:latin typeface="Segoe Pro Light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2. Connect from anywhere.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Download the Microsoft Teams desktop 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mobile apps to enable teamwork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from anywhere.</a:t>
            </a:r>
          </a:p>
          <a:p>
            <a:pPr>
              <a:lnSpc>
                <a:spcPts val="1707"/>
              </a:lnSpc>
            </a:pPr>
            <a:endParaRPr lang="en-US" sz="1200" b="1" dirty="0"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3. Go big.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larger teams with dedicated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to specific topics, projects,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disciplines—whatever you like. Better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to have fewer, larger teams with more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than many, small teams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few channels.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4B0E60-81F0-8B44-87B8-44012F9B601F}"/>
              </a:ext>
            </a:extLst>
          </p:cNvPr>
          <p:cNvSpPr txBox="1"/>
          <p:nvPr/>
        </p:nvSpPr>
        <p:spPr>
          <a:xfrm>
            <a:off x="4663146" y="619642"/>
            <a:ext cx="3250817" cy="486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4. Customize channels.</a:t>
            </a:r>
            <a:r>
              <a:rPr lang="en-US" sz="1200" b="1" dirty="0">
                <a:latin typeface="Segoe Pro" panose="020B0502040504020203" pitchFamily="34" charset="0"/>
                <a:cs typeface="Segoe UI Light" panose="020B05020402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Upload files to the appropriate channel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pin frequently used files to make it easier for everyone to find.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5. Add apps to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 more in one place by integrating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favorite apps and services—such as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Word, PowerPoint, Excel, </a:t>
            </a:r>
            <a:r>
              <a:rPr lang="en-US" sz="1200" dirty="0" err="1">
                <a:latin typeface="Segoe Pro Light" panose="020B0502040504020203" pitchFamily="34" charset="0"/>
                <a:cs typeface="Segoe UI Light" panose="020B0502040204020203" pitchFamily="34" charset="0"/>
              </a:rPr>
              <a:t>PowerBI</a:t>
            </a: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, Planner and more—with team chats and meetings.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6. Consolidate ‘need to know’ content.</a:t>
            </a:r>
            <a:r>
              <a:rPr lang="en-US" sz="1200" dirty="0">
                <a:latin typeface="Segoe Pro Light" panose="020B05020405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Use OneNote or the Wiki feature to spotlight important content—meeting follow ups, best practices, goals—separate from conversations.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7. Spotlight resources.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Pin key websites used to track news,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performance, live site monitoring or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metric tracking so everyone can access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this information right within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37DC67-F79A-444A-A749-5B8FDCCA50B5}"/>
              </a:ext>
            </a:extLst>
          </p:cNvPr>
          <p:cNvSpPr txBox="1"/>
          <p:nvPr/>
        </p:nvSpPr>
        <p:spPr>
          <a:xfrm>
            <a:off x="8408799" y="619641"/>
            <a:ext cx="3176311" cy="399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8. Elevate email conversations.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Forward email to a team channel to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continue the discussion in a threaded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chat conversation, with attachments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automatically uploaded for easy team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co-authoring.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9. Share content from other services.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Set up connectors to push rich content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into Microsoft Teams from services like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Trello, GitHub, Bing News, or Twitter;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and get notified of the team’s activity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in that service. 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10. Help foster active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Be personally active in channels and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@team to highlight posts for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whole group.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BF93BF0-AC59-BB49-8198-1E3F1AF01645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995219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Albertsons Companies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BAA925ED-4E48-C944-A8DB-CD15E836C56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326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Office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Pro</vt:lpstr>
      <vt:lpstr>Segoe Pro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Asgharnia</dc:creator>
  <cp:lastModifiedBy>Moe Asgharnia</cp:lastModifiedBy>
  <cp:revision>3</cp:revision>
  <dcterms:created xsi:type="dcterms:W3CDTF">2019-09-26T20:04:08Z</dcterms:created>
  <dcterms:modified xsi:type="dcterms:W3CDTF">2019-09-26T20:08:46Z</dcterms:modified>
</cp:coreProperties>
</file>